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60D9AF-73D2-4A33-94B0-C40B815872F9}" type="datetimeFigureOut">
              <a:rPr kumimoji="1" lang="ja-JP" altLang="en-US" smtClean="0"/>
              <a:t>2019/7/29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B8E7ED7-8B56-42F2-AC0C-6CAF10FFFC8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平行四辺形 6">
            <a:extLst>
              <a:ext uri="{FF2B5EF4-FFF2-40B4-BE49-F238E27FC236}">
                <a16:creationId xmlns:a16="http://schemas.microsoft.com/office/drawing/2014/main" id="{9B53912A-806A-4D4D-8CB4-47611C3E3062}"/>
              </a:ext>
            </a:extLst>
          </p:cNvPr>
          <p:cNvSpPr/>
          <p:nvPr userDrawn="1"/>
        </p:nvSpPr>
        <p:spPr>
          <a:xfrm>
            <a:off x="6031579" y="-2230852"/>
            <a:ext cx="4022896" cy="6537819"/>
          </a:xfrm>
          <a:prstGeom prst="parallelogram">
            <a:avLst>
              <a:gd name="adj" fmla="val 7388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平行四辺形 7">
            <a:extLst>
              <a:ext uri="{FF2B5EF4-FFF2-40B4-BE49-F238E27FC236}">
                <a16:creationId xmlns:a16="http://schemas.microsoft.com/office/drawing/2014/main" id="{090B8D9C-C416-4656-A398-AFC9F306997B}"/>
              </a:ext>
            </a:extLst>
          </p:cNvPr>
          <p:cNvSpPr/>
          <p:nvPr userDrawn="1"/>
        </p:nvSpPr>
        <p:spPr>
          <a:xfrm flipH="1">
            <a:off x="6096881" y="-2"/>
            <a:ext cx="3986211" cy="6858001"/>
          </a:xfrm>
          <a:prstGeom prst="parallelogram">
            <a:avLst>
              <a:gd name="adj" fmla="val 7388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平行四辺形 8">
            <a:extLst>
              <a:ext uri="{FF2B5EF4-FFF2-40B4-BE49-F238E27FC236}">
                <a16:creationId xmlns:a16="http://schemas.microsoft.com/office/drawing/2014/main" id="{F2953338-9D3C-4BE1-AFE7-46648152A15A}"/>
              </a:ext>
            </a:extLst>
          </p:cNvPr>
          <p:cNvSpPr/>
          <p:nvPr userDrawn="1"/>
        </p:nvSpPr>
        <p:spPr>
          <a:xfrm>
            <a:off x="-2224086" y="0"/>
            <a:ext cx="10010775" cy="6858001"/>
          </a:xfrm>
          <a:prstGeom prst="parallelogram">
            <a:avLst>
              <a:gd name="adj" fmla="val 43518"/>
            </a:avLst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25000">
                <a:schemeClr val="accent1">
                  <a:lumMod val="40000"/>
                  <a:lumOff val="60000"/>
                </a:schemeClr>
              </a:gs>
              <a:gs pos="64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8027BFC1-3FED-46EF-8ECB-1FE387CBEF88}"/>
              </a:ext>
            </a:extLst>
          </p:cNvPr>
          <p:cNvSpPr/>
          <p:nvPr userDrawn="1"/>
        </p:nvSpPr>
        <p:spPr>
          <a:xfrm>
            <a:off x="4789142" y="-1"/>
            <a:ext cx="4022896" cy="6858001"/>
          </a:xfrm>
          <a:prstGeom prst="parallelogram">
            <a:avLst>
              <a:gd name="adj" fmla="val 7388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平行四辺形 10">
            <a:extLst>
              <a:ext uri="{FF2B5EF4-FFF2-40B4-BE49-F238E27FC236}">
                <a16:creationId xmlns:a16="http://schemas.microsoft.com/office/drawing/2014/main" id="{2122C7DB-2996-4376-AFD1-CB27CA88C59F}"/>
              </a:ext>
            </a:extLst>
          </p:cNvPr>
          <p:cNvSpPr/>
          <p:nvPr userDrawn="1"/>
        </p:nvSpPr>
        <p:spPr>
          <a:xfrm>
            <a:off x="-3251856" y="-1"/>
            <a:ext cx="4022896" cy="6858001"/>
          </a:xfrm>
          <a:prstGeom prst="parallelogram">
            <a:avLst>
              <a:gd name="adj" fmla="val 7388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635BC9CB-EB25-47A8-95D6-8BA1323DD3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582" y="5350218"/>
            <a:ext cx="1507782" cy="1507782"/>
          </a:xfrm>
          <a:prstGeom prst="rect">
            <a:avLst/>
          </a:prstGeom>
        </p:spPr>
      </p:pic>
      <p:sp>
        <p:nvSpPr>
          <p:cNvPr id="15" name="平行四辺形 14">
            <a:extLst>
              <a:ext uri="{FF2B5EF4-FFF2-40B4-BE49-F238E27FC236}">
                <a16:creationId xmlns:a16="http://schemas.microsoft.com/office/drawing/2014/main" id="{4234807E-912B-432C-A5BD-64D0C19FDF6C}"/>
              </a:ext>
            </a:extLst>
          </p:cNvPr>
          <p:cNvSpPr/>
          <p:nvPr userDrawn="1"/>
        </p:nvSpPr>
        <p:spPr>
          <a:xfrm flipH="1">
            <a:off x="6756648" y="-6209"/>
            <a:ext cx="4018101" cy="6858002"/>
          </a:xfrm>
          <a:prstGeom prst="parallelogram">
            <a:avLst>
              <a:gd name="adj" fmla="val 745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7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9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4549"/>
            <a:ext cx="7886700" cy="850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29070"/>
            <a:ext cx="7886700" cy="5284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74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C909C-06D8-4931-B40E-C7F9E5D024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>
                <a:latin typeface="+mn-ea"/>
                <a:ea typeface="+mn-ea"/>
              </a:rPr>
              <a:t>研究テーマ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C9AB0C-E28D-49AA-B193-114878CADC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所属</a:t>
            </a:r>
            <a:endParaRPr lang="en-US" altLang="ja-JP" sz="2800" dirty="0"/>
          </a:p>
          <a:p>
            <a:r>
              <a:rPr kumimoji="1" lang="ja-JP" altLang="en-US" sz="2800" dirty="0"/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2824760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91E77A-C828-46F2-B8DF-58D8C67C5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800C8A-118B-4D27-8646-FD38D5B07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184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423E42-4ED6-4A31-A3FA-488400D4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AFCAA1-444E-45E0-ABE9-A4DEADC0A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377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DACC1-D536-4A65-AC3B-C2B1EF6D5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E95640-3FA4-4E76-A895-14CA59810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タイトルスライドに研究テーマ・所属・名前をご入力ください</a:t>
            </a:r>
            <a:endParaRPr lang="en-US" altLang="ja-JP" sz="2400" dirty="0"/>
          </a:p>
          <a:p>
            <a:r>
              <a:rPr lang="ja-JP" altLang="en-US" sz="2400" dirty="0"/>
              <a:t>スライドサイズは</a:t>
            </a:r>
            <a:r>
              <a:rPr lang="en-US" altLang="ja-JP" sz="2400" dirty="0"/>
              <a:t>4:3</a:t>
            </a:r>
          </a:p>
          <a:p>
            <a:r>
              <a:rPr lang="ja-JP" altLang="en-US" sz="2400" dirty="0"/>
              <a:t>ページ番号等フッターは不要</a:t>
            </a:r>
            <a:endParaRPr lang="en-US" altLang="ja-JP" sz="2400" dirty="0"/>
          </a:p>
          <a:p>
            <a:r>
              <a:rPr lang="ja-JP" altLang="en-US" sz="2400" dirty="0"/>
              <a:t>スライドは</a:t>
            </a:r>
            <a:r>
              <a:rPr lang="en-US" altLang="ja-JP" sz="2400" dirty="0"/>
              <a:t>3</a:t>
            </a:r>
            <a:r>
              <a:rPr lang="ja-JP" altLang="en-US" sz="2400" dirty="0"/>
              <a:t>枚まで </a:t>
            </a:r>
            <a:r>
              <a:rPr lang="en-US" altLang="ja-JP" sz="2400" dirty="0"/>
              <a:t>(</a:t>
            </a:r>
            <a:r>
              <a:rPr lang="ja-JP" altLang="en-US" sz="2400" dirty="0"/>
              <a:t>タイトルを</a:t>
            </a:r>
            <a:r>
              <a:rPr lang="ja-JP" altLang="en-US" sz="2400" b="1" dirty="0">
                <a:solidFill>
                  <a:srgbClr val="FF0000"/>
                </a:solidFill>
              </a:rPr>
              <a:t>含む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r>
              <a:rPr kumimoji="1" lang="ja-JP" altLang="en-US" sz="2400" dirty="0"/>
              <a:t>発表時間は</a:t>
            </a:r>
            <a:r>
              <a:rPr kumimoji="1" lang="en-US" altLang="ja-JP" sz="2400" dirty="0"/>
              <a:t>90</a:t>
            </a:r>
            <a:r>
              <a:rPr kumimoji="1" lang="ja-JP" altLang="en-US" sz="2400" dirty="0"/>
              <a:t>秒厳守</a:t>
            </a:r>
            <a:endParaRPr kumimoji="1" lang="en-US" altLang="ja-JP" sz="2400" dirty="0"/>
          </a:p>
          <a:p>
            <a:r>
              <a:rPr lang="ja-JP" altLang="en-US" sz="2400" dirty="0"/>
              <a:t>アニメーション使用可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崩れる可能性があるため非推奨</a:t>
            </a:r>
            <a:endParaRPr kumimoji="1" lang="en-US" altLang="ja-JP" sz="2000" dirty="0"/>
          </a:p>
          <a:p>
            <a:pPr lvl="1"/>
            <a:endParaRPr lang="en-US" altLang="ja-JP" sz="2000" dirty="0"/>
          </a:p>
          <a:p>
            <a:r>
              <a:rPr kumimoji="1" lang="ja-JP" altLang="en-US" sz="2400" dirty="0"/>
              <a:t>ご不明点は</a:t>
            </a:r>
            <a:r>
              <a:rPr kumimoji="1" lang="en-US" altLang="ja-JP" sz="2400" dirty="0"/>
              <a:t>VIP2019</a:t>
            </a:r>
            <a:r>
              <a:rPr kumimoji="1" lang="ja-JP" altLang="en-US" sz="2400" dirty="0"/>
              <a:t>までお問い合わせください</a:t>
            </a:r>
            <a:endParaRPr kumimoji="1" lang="en-US" altLang="ja-JP" sz="24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005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56</Words>
  <Application>Microsoft Office PowerPoint</Application>
  <PresentationFormat>画面に合わせる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Office テーマ</vt:lpstr>
      <vt:lpstr>研究テーマ</vt:lpstr>
      <vt:lpstr>PowerPoint プレゼンテーション</vt:lpstr>
      <vt:lpstr>PowerPoint プレゼンテーション</vt:lpstr>
      <vt:lpstr>注意事項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研究テーマ</dc:title>
  <dc:creator>山田 章登</dc:creator>
  <cp:lastModifiedBy>山田 章登</cp:lastModifiedBy>
  <cp:revision>4</cp:revision>
  <dcterms:created xsi:type="dcterms:W3CDTF">2019-07-29T06:53:17Z</dcterms:created>
  <dcterms:modified xsi:type="dcterms:W3CDTF">2019-07-29T07:11:42Z</dcterms:modified>
</cp:coreProperties>
</file>